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5BDD-FD0F-4440-8029-5D42BD1F7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89134-250A-4A61-BB4E-B7BF4961A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73DE-1876-4DCE-8697-2FD38DA1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27891-8F54-44C4-8D2B-F5981A77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790DF-1841-47AA-BEC9-EC306DD7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B6AC-E9E9-4B78-B977-E496F287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2CE8-50C9-43EA-9D9E-6431962A4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3B2EF-0AEE-4800-B47C-928854FF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39D1-5B45-47CF-8BE6-00C38BBF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7D091-F494-433E-A49C-F4F9C47B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6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690E0-FB27-45B3-8533-73021C827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7B8E3-92AA-49EA-BBC8-19108BD0E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83C4D-2B18-4DA6-BF3F-34C66018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731F-63D6-46E1-BB75-7F252794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5478-7BF0-48FB-9111-EC7DBF78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67E5-02DD-43E9-8E38-3A6F1E67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F7DE-6237-4825-9401-5B802012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6A51-5391-40C4-8179-C281F325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DFD95-6FA7-4C74-9375-F8E39BE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71AA-FE40-48ED-B3B0-A77BD824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EBA-6755-48D0-8AA9-8F3EE501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C67D3-834A-497C-B0DF-182F02025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6236-068B-4363-B710-29768120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2363-4B19-4DC8-9D56-0CD1C8C3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A5CE-42B1-4244-8D1F-F340C8A4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0F304-304D-46F4-A309-A28ED46E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DD27C-692C-4048-A258-A7EFBBDD6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D2B74-5AC6-4A22-8F8A-6FB9D1D0B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7AAA2-348B-4693-BF83-8C4A0B89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3E348-DB5D-448F-B5AD-3BDBA26A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70CAC-5CA7-4E1A-B670-FB9EC31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C484-E5EB-40B6-9E42-DF4C15CB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7E3C-EFA4-46AE-A231-AB98492D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BDF97-B57A-4444-B920-690280409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64E1B-CF03-4244-96CB-20E94F57C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8CAFD-8D71-4B12-AFFA-651DE6E50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0820C-1043-4005-B6D8-8B4513E4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FB807-AB01-4279-8082-5B006587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62F24-0FF1-4AD5-8090-AAD210AA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F3C8-B5AD-4D21-9BAB-08F25413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23752-6641-44A9-870C-028155C1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80488-6135-4E06-8937-862DB4A1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8FF58-35DF-4726-A38F-604B8593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A922B-CE4E-478A-A55E-825ADE39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C5542-5813-4AD5-9627-97E0467F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0B5FA-BD33-4638-857A-24FBA364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0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3A7E-9D47-4A8C-B256-239D76C3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56437-28B9-4678-9B55-5D3ACC63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E667C-3DE3-46F0-AEE1-C3FAC4027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CB8F5-1A22-46F7-ADC3-E4EC7125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77082-01E8-438E-AE20-6101CFA5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A76AF-6558-4466-A941-E8D7BF1F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9DCB3-A6A0-40B5-943F-23DF3192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BEF5B-3A12-4306-84D4-DFA761D5F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F2DD4-928B-4B84-B1C7-C2CC3DD0C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6289F-04BF-461B-955B-390AC35F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2A105-5757-436E-BB24-112DAE4B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0FEB-1F4D-4C9D-8660-64D07027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82201-CBCF-4FB8-860C-437017DF2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D513E-4C62-4CE0-ABBD-CF0805F1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EF99-0766-4032-B926-BB654F5D3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2C38-913A-4695-8539-2456BD8A298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C673-F06C-489E-91F4-4422E8FED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AC9-0FE0-4093-AC74-ED423EADA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CE1A1-0D1A-4D31-B318-BF7B37C7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6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4195-5B84-48B4-A451-74F2C60E4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– LOCAL GROUP/ELEMENTS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B1416-4F5C-4AA0-B8C4-ED005DBCA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Reminder Exchange Backup for Post-Installation</a:t>
            </a:r>
          </a:p>
        </p:txBody>
      </p:sp>
    </p:spTree>
    <p:extLst>
      <p:ext uri="{BB962C8B-B14F-4D97-AF65-F5344CB8AC3E}">
        <p14:creationId xmlns:p14="http://schemas.microsoft.com/office/powerpoint/2010/main" val="123633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Preview of the newly created Dialog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C9DF6-1371-475F-B756-874682A7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9523"/>
            <a:ext cx="10826338" cy="48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0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Reminder Exchange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E67CF-49F0-44B3-83A7-4CA8C283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509837"/>
            <a:ext cx="118300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Create Exchange File Entry (CFE)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96B42-E41C-4D8F-A264-170AE5F1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721565"/>
            <a:ext cx="11800114" cy="49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4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Reminder Dialog (Option 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60896-84C7-40E5-908E-9B25412E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1620982"/>
            <a:ext cx="11194473" cy="50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5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dialog group name you created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C1D4B-FEB6-4060-9DE6-F2C03C06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17" y="1620982"/>
            <a:ext cx="10118766" cy="51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ENTER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C1039-D7CA-4A72-AD44-133500BF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44" y="1765857"/>
            <a:ext cx="11110912" cy="48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3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Select ENTER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FCE58-D688-49C8-B91E-75253DAE0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73" y="1620982"/>
            <a:ext cx="10709254" cy="51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Enter the Exchange File Entry Name. Description is Optional. Then press F1E.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EEE3A-66C9-476C-B4D9-62B5BFBE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39" y="1994856"/>
            <a:ext cx="10161722" cy="45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Press F1E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EEE3A-66C9-476C-B4D9-62B5BFBE9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39" y="1994856"/>
            <a:ext cx="10161722" cy="45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9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Finished.  Exchange File has been created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A61D7-2890-4DCD-A19F-529FE520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4" y="1871173"/>
            <a:ext cx="11169112" cy="46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Reminder Dialog Management &gt; Reminder Dialogs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088B2-1906-4A61-A0D8-2C454A88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16" y="2435060"/>
            <a:ext cx="11678091" cy="28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99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EXCHANGE ENTRY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Confirm Exchange File is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F5506-6F59-407C-AFE5-9D0E2966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1779663"/>
            <a:ext cx="11443855" cy="47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3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Change View (CV)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944F8-EBFE-43CB-98DB-FF655215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935457"/>
            <a:ext cx="115919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8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Group View (G)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69E18-3AC4-4B87-A23D-FC8D8514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6" y="1921212"/>
            <a:ext cx="12023923" cy="3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5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Add a Group (AD)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B3897-6C26-4985-8200-0377676F8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7" y="1652578"/>
            <a:ext cx="11789044" cy="51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Name the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A48F1-CEE1-49F0-9252-A540D39E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6" y="1620982"/>
            <a:ext cx="11758047" cy="50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Set CLASS to LOCAL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B6BBA-5C1F-47BB-A8AE-682D0FFF4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83" y="1620982"/>
            <a:ext cx="6111834" cy="50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Add Sequences for each Group and Element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420CE-BBEB-4F31-95FB-0C348261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8" y="2054432"/>
            <a:ext cx="11790204" cy="41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6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7389-F4B1-45BC-BB10-9318C4E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CREATE A REMINDER DIALOG GROUP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List of Groups and Elements to Add Sequences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C9C53-EB07-403C-9828-18B621C37FDC}"/>
              </a:ext>
            </a:extLst>
          </p:cNvPr>
          <p:cNvSpPr/>
          <p:nvPr/>
        </p:nvSpPr>
        <p:spPr>
          <a:xfrm>
            <a:off x="87086" y="1827993"/>
            <a:ext cx="5838703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the following reminder dialog GROUPS:</a:t>
            </a:r>
            <a:endParaRPr lang="en-US" sz="1600" dirty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VAL-COVID-19 PREVENTION LOCAL INFORMATION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VAL-COVID-19 POSITIVE LOCAL INFORMATION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 19 RESULTS NEGATIVE LOCAL INFORMATION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VAL-COVID-19 PENDING LOCAL INFORMATION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 PLAN REFERRAL                      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 PLAN TRANSFER 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 PLAN ADMISSION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VAL-GP COVID ASSESSMENT COVID MILD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VAL-GP COVID ASSESSMENT ESC OF CARE F2F NON ED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VAL-GP COVID ASSESSMENT ESC OF CARE VIRTUAL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VA-GP COVID ASSESSMENT ESC OF CARE F2F NON ED URGENT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VA-GP COVID ASSESSMENT ESC OF CARE VIRTUAL URGENT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VAL-GP COVID-19 FOLLOW UP CALL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VAL-GP COVID-19 FOLLOW-UP PLAN EDUCATION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FB8AD6-B6B9-4008-B169-50470A74B6CC}"/>
              </a:ext>
            </a:extLst>
          </p:cNvPr>
          <p:cNvSpPr/>
          <p:nvPr/>
        </p:nvSpPr>
        <p:spPr>
          <a:xfrm>
            <a:off x="6008914" y="1827993"/>
            <a:ext cx="6096000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sz="16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the following reminder dialog ELEMENTS:</a:t>
            </a:r>
            <a:endParaRPr lang="en-US" sz="1600" dirty="0"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VAL-COVID-19 FOLLOW-UP PLAN ED NURSE HOTLINE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VAL-COVID-19 FOLLOW-UP PLAN ANNIE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VAL-COVID-19 DIRECTIONS TO PACT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1143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VAL-TH VVC TELEPHONE TRIAGE CONTACT PHONE OBJECT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1143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 PATIENT INFORMATION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1143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VAL-TH VVC TELEPHONE TRIAGE PATIENT LOCATION HOME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1143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 ALLERGY AND MEDICATIONS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11430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 FOCUSED EXAM TEMP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114300"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VAL-COVID PLAN DISCHARGE HOME FOLLOW UP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3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186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COVID-19 – LOCAL GROUP/ELEMENTS</vt:lpstr>
      <vt:lpstr>CREATE A REMINDER DIALOG GROUP Reminder Dialog Management &gt; Reminder Dialogs</vt:lpstr>
      <vt:lpstr>CREATE A REMINDER DIALOG GROUP Change View (CV)</vt:lpstr>
      <vt:lpstr>CREATE A REMINDER DIALOG GROUP Group View (G)</vt:lpstr>
      <vt:lpstr>CREATE A REMINDER DIALOG GROUP Add a Group (AD)</vt:lpstr>
      <vt:lpstr>CREATE A REMINDER DIALOG GROUP Name the Group</vt:lpstr>
      <vt:lpstr>CREATE A REMINDER DIALOG GROUP Set CLASS to LOCAL</vt:lpstr>
      <vt:lpstr>CREATE A REMINDER DIALOG GROUP Add Sequences for each Group and Element</vt:lpstr>
      <vt:lpstr>CREATE A REMINDER DIALOG GROUP List of Groups and Elements to Add Sequences</vt:lpstr>
      <vt:lpstr>CREATE A REMINDER DIALOG GROUP Preview of the newly created Dialog Group</vt:lpstr>
      <vt:lpstr>CREATE A REMINDER EXCHANGE ENTRY Enter the Reminder Exchange Menu</vt:lpstr>
      <vt:lpstr>CREATE A REMINDER EXCHANGE ENTRY Select Create Exchange File Entry (CFE)</vt:lpstr>
      <vt:lpstr>CREATE A REMINDER EXCHANGE ENTRY Select Reminder Dialog (Option 4)</vt:lpstr>
      <vt:lpstr>CREATE A REMINDER EXCHANGE ENTRY ENTER the dialog group name you created</vt:lpstr>
      <vt:lpstr>CREATE A REMINDER EXCHANGE ENTRY Select ENTER here</vt:lpstr>
      <vt:lpstr>CREATE A REMINDER EXCHANGE ENTRY Select ENTER here</vt:lpstr>
      <vt:lpstr>CREATE A REMINDER EXCHANGE ENTRY Enter the Exchange File Entry Name. Description is Optional. Then press F1E.</vt:lpstr>
      <vt:lpstr>CREATE A REMINDER EXCHANGE ENTRY Press F1E again</vt:lpstr>
      <vt:lpstr>CREATE A REMINDER EXCHANGE ENTRY Finished.  Exchange File has been created</vt:lpstr>
      <vt:lpstr>CREATE A REMINDER EXCHANGE ENTRY Confirm Exchange File is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VA-MATERNITY CARE COORDINATION</dc:title>
  <dc:creator>Plott, Joseph G SAMVAMC</dc:creator>
  <cp:lastModifiedBy>Plott, Joseph G</cp:lastModifiedBy>
  <cp:revision>73</cp:revision>
  <dcterms:created xsi:type="dcterms:W3CDTF">2018-06-11T12:10:17Z</dcterms:created>
  <dcterms:modified xsi:type="dcterms:W3CDTF">2020-05-14T15:40:30Z</dcterms:modified>
</cp:coreProperties>
</file>