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379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B5BDD-FD0F-4440-8029-5D42BD1F7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89134-250A-4A61-BB4E-B7BF4961A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A73DE-1876-4DCE-8697-2FD38DA1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27891-8F54-44C4-8D2B-F5981A77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790DF-1841-47AA-BEC9-EC306DD7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9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B6AC-E9E9-4B78-B977-E496F287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F2CE8-50C9-43EA-9D9E-6431962A4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3B2EF-0AEE-4800-B47C-928854FF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39D1-5B45-47CF-8BE6-00C38BBF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7D091-F494-433E-A49C-F4F9C47B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6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E690E0-FB27-45B3-8533-73021C827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7B8E3-92AA-49EA-BBC8-19108BD0E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83C4D-2B18-4DA6-BF3F-34C66018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C731F-63D6-46E1-BB75-7F252794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05478-7BF0-48FB-9111-EC7DBF78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2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67E5-02DD-43E9-8E38-3A6F1E67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CF7DE-6237-4825-9401-5B8020127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C6A51-5391-40C4-8179-C281F325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DFD95-6FA7-4C74-9375-F8E39BE1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971AA-FE40-48ED-B3B0-A77BD824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6EBA-6755-48D0-8AA9-8F3EE501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C67D3-834A-497C-B0DF-182F02025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A6236-068B-4363-B710-29768120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72363-4B19-4DC8-9D56-0CD1C8C3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5A5CE-42B1-4244-8D1F-F340C8A4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9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0F304-304D-46F4-A309-A28ED46E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DD27C-692C-4048-A258-A7EFBBDD6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D2B74-5AC6-4A22-8F8A-6FB9D1D0B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7AAA2-348B-4693-BF83-8C4A0B89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3E348-DB5D-448F-B5AD-3BDBA26A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70CAC-5CA7-4E1A-B670-FB9EC31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9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C484-E5EB-40B6-9E42-DF4C15CB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37E3C-EFA4-46AE-A231-AB98492DE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BDF97-B57A-4444-B920-690280409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64E1B-CF03-4244-96CB-20E94F57C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8CAFD-8D71-4B12-AFFA-651DE6E50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0820C-1043-4005-B6D8-8B4513E43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4FB807-AB01-4279-8082-5B006587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62F24-0FF1-4AD5-8090-AAD210AA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F3C8-B5AD-4D21-9BAB-08F25413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C23752-6641-44A9-870C-028155C12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80488-6135-4E06-8937-862DB4A1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8FF58-35DF-4726-A38F-604B8593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3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9A922B-CE4E-478A-A55E-825ADE39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C5542-5813-4AD5-9627-97E0467F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0B5FA-BD33-4638-857A-24FBA364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0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3A7E-9D47-4A8C-B256-239D76C3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56437-28B9-4678-9B55-5D3ACC635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E667C-3DE3-46F0-AEE1-C3FAC4027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CB8F5-1A22-46F7-ADC3-E4EC7125B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77082-01E8-438E-AE20-6101CFA5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A76AF-6558-4466-A941-E8D7BF1F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9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9DCB3-A6A0-40B5-943F-23DF31929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2BEF5B-3A12-4306-84D4-DFA761D5F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F2DD4-928B-4B84-B1C7-C2CC3DD0C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6289F-04BF-461B-955B-390AC35F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2A105-5757-436E-BB24-112DAE4B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F0FEB-1F4D-4C9D-8660-64D07027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8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E82201-CBCF-4FB8-860C-437017DF2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D513E-4C62-4CE0-ABBD-CF0805F15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5EF99-0766-4032-B926-BB654F5D3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42C38-913A-4695-8539-2456BD8A298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0C673-F06C-489E-91F4-4422E8FED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81AC9-0FE0-4093-AC74-ED423EADA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6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34195-5B84-48B4-A451-74F2C60E4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COVID-19 – BACKUP GROUPS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B1416-4F5C-4AA0-B8C4-ED005DBCA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endParaRPr lang="en-US" dirty="0"/>
          </a:p>
          <a:p>
            <a:r>
              <a:rPr lang="en-US" dirty="0"/>
              <a:t>Reminder Exchange Backup for Post-Installation</a:t>
            </a:r>
          </a:p>
        </p:txBody>
      </p:sp>
    </p:spTree>
    <p:extLst>
      <p:ext uri="{BB962C8B-B14F-4D97-AF65-F5344CB8AC3E}">
        <p14:creationId xmlns:p14="http://schemas.microsoft.com/office/powerpoint/2010/main" val="123633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Preview of the newly created Dialog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F155D4-1994-4D9B-9913-948A029F8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05" y="1863028"/>
            <a:ext cx="9925050" cy="4351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394883-2D5E-4072-BDA5-43C3736DF7AC}"/>
              </a:ext>
            </a:extLst>
          </p:cNvPr>
          <p:cNvSpPr txBox="1"/>
          <p:nvPr/>
        </p:nvSpPr>
        <p:spPr>
          <a:xfrm>
            <a:off x="1971304" y="6329548"/>
            <a:ext cx="742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your site has enabled those elements, they will not show as disabled</a:t>
            </a:r>
          </a:p>
        </p:txBody>
      </p:sp>
    </p:spTree>
    <p:extLst>
      <p:ext uri="{BB962C8B-B14F-4D97-AF65-F5344CB8AC3E}">
        <p14:creationId xmlns:p14="http://schemas.microsoft.com/office/powerpoint/2010/main" val="3301806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Enter the Reminder Exchange Menu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E67CF-49F0-44B3-83A7-4CA8C283B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509837"/>
            <a:ext cx="118300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7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Select Create Exchange File Entry (CFE)</a:t>
            </a:r>
          </a:p>
        </p:txBody>
      </p:sp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F5BD742F-7BDF-4C2D-9BE1-A0863F16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2" y="962333"/>
            <a:ext cx="11790476" cy="4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44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Select Reminder Dialog (Option 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60896-84C7-40E5-908E-9B25412E6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" y="1620982"/>
            <a:ext cx="11194473" cy="509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54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ENTER the dialog group name you created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BA9DC-7ABA-47E1-A6E9-20C081A99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797050"/>
            <a:ext cx="103727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52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Select ENTER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5BF33B-2F2E-41B7-8A2F-8563E63B2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533525"/>
            <a:ext cx="9982200" cy="49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32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Select ENTER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FCE58-D688-49C8-B91E-75253DAE0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73" y="1620982"/>
            <a:ext cx="10709254" cy="51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29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99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Enter the Exchange File Entry Name. Description is Optional. Then press F1E.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230E8-19D7-4A69-8650-A5CEA299A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2257425"/>
            <a:ext cx="100488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61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99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Press F1E again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EEE3A-66C9-476C-B4D9-62B5BFBE9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14"/>
          <a:stretch/>
        </p:blipFill>
        <p:spPr>
          <a:xfrm>
            <a:off x="1015139" y="1881052"/>
            <a:ext cx="10161722" cy="46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97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99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Finished.  Exchange File has been created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FE3543-335A-4E9F-A3B2-52BAC8668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2168058"/>
            <a:ext cx="90392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9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Reminder Dialog Management &gt; Reminder Dialogs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8088B2-1906-4A61-A0D8-2C454A886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16" y="2435060"/>
            <a:ext cx="11678091" cy="28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69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99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Confirm Exchange File is available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0495575-47D0-4005-AEFC-B5A17847B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48" y="2248476"/>
            <a:ext cx="9980952" cy="460952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4CDC84-D7C7-49FB-B5C0-D6552E190750}"/>
              </a:ext>
            </a:extLst>
          </p:cNvPr>
          <p:cNvCxnSpPr>
            <a:cxnSpLocks/>
          </p:cNvCxnSpPr>
          <p:nvPr/>
        </p:nvCxnSpPr>
        <p:spPr>
          <a:xfrm flipH="1">
            <a:off x="3752603" y="2992582"/>
            <a:ext cx="23433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73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Change View (CV)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944F8-EBFE-43CB-98DB-FF6552151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935458"/>
            <a:ext cx="11591925" cy="46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8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Group View (G)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269E18-3AC4-4B87-A23D-FC8D85146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6" y="1921212"/>
            <a:ext cx="12023923" cy="39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5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Add a Group (AD)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B3897-6C26-4985-8200-0377676F8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7" y="1652578"/>
            <a:ext cx="11789044" cy="515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2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Name the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54A8F-1A04-42E5-84C8-2FF2A88EF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457325"/>
            <a:ext cx="101917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Set CLASS to LOCAL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336E6-E0E9-49EA-946C-536DE39F3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671" y="1695166"/>
            <a:ext cx="66579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74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Add Sequences for each of the 4 Groups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CEA437-8270-4771-9E5C-DAD61D1C9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801906"/>
            <a:ext cx="10401300" cy="445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6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List of Reminder Dialog Groups to Add Sequences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0C9C53-EB07-403C-9828-18B621C37FDC}"/>
              </a:ext>
            </a:extLst>
          </p:cNvPr>
          <p:cNvSpPr/>
          <p:nvPr/>
        </p:nvSpPr>
        <p:spPr>
          <a:xfrm>
            <a:off x="87086" y="1827993"/>
            <a:ext cx="5838703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 the following reminder dialog GROUPS:</a:t>
            </a:r>
          </a:p>
          <a:p>
            <a:r>
              <a:rPr lang="en-US" dirty="0">
                <a:highlight>
                  <a:srgbClr val="00FFFF"/>
                </a:highlight>
              </a:rPr>
              <a:t>VAL-SARS-COV-2 VACCINE ORDERING GP</a:t>
            </a:r>
          </a:p>
          <a:p>
            <a:r>
              <a:rPr lang="en-US" dirty="0"/>
              <a:t>VAL-SARS-COV-2 VACCINE C2 #1 GP</a:t>
            </a:r>
          </a:p>
          <a:p>
            <a:r>
              <a:rPr lang="en-US" dirty="0"/>
              <a:t>VAL-SARS-COV-2 VACCINE D2 #1 GP</a:t>
            </a:r>
          </a:p>
          <a:p>
            <a:r>
              <a:rPr lang="en-US" dirty="0"/>
              <a:t>VAL-SARS-COV-2 VACCINE A1 #1 GP</a:t>
            </a:r>
          </a:p>
          <a:p>
            <a:endParaRPr lang="en-US" sz="1600" dirty="0"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38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Widescreen</PresentationFormat>
  <Paragraphs>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COVID-19 – BACKUP GROUPS</vt:lpstr>
      <vt:lpstr>CREATE A REMINDER DIALOG GROUP Reminder Dialog Management &gt; Reminder Dialogs</vt:lpstr>
      <vt:lpstr>CREATE A REMINDER DIALOG GROUP Change View (CV)</vt:lpstr>
      <vt:lpstr>CREATE A REMINDER DIALOG GROUP Group View (G)</vt:lpstr>
      <vt:lpstr>CREATE A REMINDER DIALOG GROUP Add a Group (AD)</vt:lpstr>
      <vt:lpstr>CREATE A REMINDER DIALOG GROUP Name the Group</vt:lpstr>
      <vt:lpstr>CREATE A REMINDER DIALOG GROUP Set CLASS to LOCAL</vt:lpstr>
      <vt:lpstr>CREATE A REMINDER DIALOG GROUP Add Sequences for each of the 4 Groups</vt:lpstr>
      <vt:lpstr>CREATE A REMINDER DIALOG GROUP List of Reminder Dialog Groups to Add Sequences</vt:lpstr>
      <vt:lpstr>CREATE A REMINDER DIALOG GROUP Preview of the newly created Dialog Group</vt:lpstr>
      <vt:lpstr>CREATE A REMINDER EXCHANGE ENTRY Enter the Reminder Exchange Menu</vt:lpstr>
      <vt:lpstr>CREATE A REMINDER EXCHANGE ENTRY Select Create Exchange File Entry (CFE)</vt:lpstr>
      <vt:lpstr>CREATE A REMINDER EXCHANGE ENTRY Select Reminder Dialog (Option 4)</vt:lpstr>
      <vt:lpstr>CREATE A REMINDER EXCHANGE ENTRY ENTER the dialog group name you created</vt:lpstr>
      <vt:lpstr>CREATE A REMINDER EXCHANGE ENTRY Select ENTER here</vt:lpstr>
      <vt:lpstr>CREATE A REMINDER EXCHANGE ENTRY Select ENTER here</vt:lpstr>
      <vt:lpstr>CREATE A REMINDER EXCHANGE ENTRY Enter the Exchange File Entry Name. Description is Optional. Then press F1E.</vt:lpstr>
      <vt:lpstr>CREATE A REMINDER EXCHANGE ENTRY Press F1E again</vt:lpstr>
      <vt:lpstr>CREATE A REMINDER EXCHANGE ENTRY Finished.  Exchange File has been created</vt:lpstr>
      <vt:lpstr>CREATE A REMINDER EXCHANGE ENTRY Confirm Exchange File is available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2021-11-26T13:46:30Z</dcterms:created>
  <dcterms:modified xsi:type="dcterms:W3CDTF">2021-11-26T13:46:44Z</dcterms:modified>
</cp:coreProperties>
</file>