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5" autoAdjust="0"/>
  </p:normalViewPr>
  <p:slideViewPr>
    <p:cSldViewPr snapToGrid="0">
      <p:cViewPr varScale="1">
        <p:scale>
          <a:sx n="72" d="100"/>
          <a:sy n="72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5BDD-FD0F-4440-8029-5D42BD1F7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89134-250A-4A61-BB4E-B7BF4961A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73DE-1876-4DCE-8697-2FD38DA1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7891-8F54-44C4-8D2B-F5981A77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90DF-1841-47AA-BEC9-EC306DD7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B6AC-E9E9-4B78-B977-E496F287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2CE8-50C9-43EA-9D9E-6431962A4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3B2EF-0AEE-4800-B47C-928854FF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39D1-5B45-47CF-8BE6-00C38BBF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7D091-F494-433E-A49C-F4F9C47B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690E0-FB27-45B3-8533-73021C827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7B8E3-92AA-49EA-BBC8-19108BD0E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3C4D-2B18-4DA6-BF3F-34C6601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731F-63D6-46E1-BB75-7F252794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5478-7BF0-48FB-9111-EC7DBF78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67E5-02DD-43E9-8E38-3A6F1E67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F7DE-6237-4825-9401-5B802012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6A51-5391-40C4-8179-C281F325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DFD95-6FA7-4C74-9375-F8E39BE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71AA-FE40-48ED-B3B0-A77BD824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EBA-6755-48D0-8AA9-8F3EE501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C67D3-834A-497C-B0DF-182F0202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6236-068B-4363-B710-29768120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2363-4B19-4DC8-9D56-0CD1C8C3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A5CE-42B1-4244-8D1F-F340C8A4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F304-304D-46F4-A309-A28ED46E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D27C-692C-4048-A258-A7EFBBDD6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D2B74-5AC6-4A22-8F8A-6FB9D1D0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7AAA2-348B-4693-BF83-8C4A0B89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3E348-DB5D-448F-B5AD-3BDBA26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70CAC-5CA7-4E1A-B670-FB9EC31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C484-E5EB-40B6-9E42-DF4C15CB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7E3C-EFA4-46AE-A231-AB98492D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BDF97-B57A-4444-B920-690280409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64E1B-CF03-4244-96CB-20E94F57C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8CAFD-8D71-4B12-AFFA-651DE6E50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0820C-1043-4005-B6D8-8B4513E4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FB807-AB01-4279-8082-5B006587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62F24-0FF1-4AD5-8090-AAD210AA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F3C8-B5AD-4D21-9BAB-08F25413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23752-6641-44A9-870C-028155C1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80488-6135-4E06-8937-862DB4A1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8FF58-35DF-4726-A38F-604B8593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A922B-CE4E-478A-A55E-825ADE39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C5542-5813-4AD5-9627-97E0467F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0B5FA-BD33-4638-857A-24FBA364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3A7E-9D47-4A8C-B256-239D76C3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6437-28B9-4678-9B55-5D3ACC63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E667C-3DE3-46F0-AEE1-C3FAC4027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CB8F5-1A22-46F7-ADC3-E4EC7125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7082-01E8-438E-AE20-6101CFA5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A76AF-6558-4466-A941-E8D7BF1F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CB3-A6A0-40B5-943F-23DF3192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BEF5B-3A12-4306-84D4-DFA761D5F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2DD4-928B-4B84-B1C7-C2CC3DD0C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6289F-04BF-461B-955B-390AC35F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2A105-5757-436E-BB24-112DAE4B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0FEB-1F4D-4C9D-8660-64D07027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82201-CBCF-4FB8-860C-437017DF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D513E-4C62-4CE0-ABBD-CF0805F1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EF99-0766-4032-B926-BB654F5D3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2C38-913A-4695-8539-2456BD8A298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C673-F06C-489E-91F4-4422E8FED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AC9-0FE0-4093-AC74-ED423EADA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4195-5B84-48B4-A451-74F2C60E4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– BACKUP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B1416-4F5C-4AA0-B8C4-ED005DBCA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Reminder Exchange Backup for Post-Installation for UPDATE_2_0_173T</a:t>
            </a:r>
          </a:p>
        </p:txBody>
      </p:sp>
    </p:spTree>
    <p:extLst>
      <p:ext uri="{BB962C8B-B14F-4D97-AF65-F5344CB8AC3E}">
        <p14:creationId xmlns:p14="http://schemas.microsoft.com/office/powerpoint/2010/main" val="123633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Preview of the newly created Dialog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94883-2D5E-4072-BDA5-43C3736DF7AC}"/>
              </a:ext>
            </a:extLst>
          </p:cNvPr>
          <p:cNvSpPr txBox="1"/>
          <p:nvPr/>
        </p:nvSpPr>
        <p:spPr>
          <a:xfrm>
            <a:off x="1971304" y="6329548"/>
            <a:ext cx="74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site has enabled those elements, they will not show as disabled</a:t>
            </a:r>
          </a:p>
        </p:txBody>
      </p:sp>
      <p:pic>
        <p:nvPicPr>
          <p:cNvPr id="5" name="Picture 4" descr="Screen shot showing a Dialog Summary for COVID-19 IMMUNIZATION BACKUP 173T showing the following&#10;&#10;1   Group: COVID-19 IMMUNIZATION BACKUP 173T&#10;2   5 Group: VAL-SARS-COV-2 VACCINE ORDERING GROUP&#10;3   5.3 Element: VAL-SARS-COV-2 VACCINE ORDER #1&#10;4  5.6 Element: VAL-SARS-COV-2 VACCINE ORDER #2&#10;5. 5.9 Element: VAL-SARS-COV-2 VACCINE ORDER #3&#10;6 5.12 Element: VAL-SARS-COV-2 VACCINE ORDER #4&#10;7 5.15 Element: VAL-SARS-COV-2 VACCINE ORDER #5&#10;8 10 GROUP-  VAL-SARS-COV-2 VACCINE C2 #1 GP&#10;&#10;The entry at 4, 5, 6 and 7 are all followed by (Disabled) in parentheses and the text of the slide says that may or may not be present if those elements are enabled at the users site.">
            <a:extLst>
              <a:ext uri="{FF2B5EF4-FFF2-40B4-BE49-F238E27FC236}">
                <a16:creationId xmlns:a16="http://schemas.microsoft.com/office/drawing/2014/main" id="{C6DC6829-13AD-409C-A33A-A35121B7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83" y="1620982"/>
            <a:ext cx="9456234" cy="47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0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Reminder Exchange Menu</a:t>
            </a:r>
          </a:p>
        </p:txBody>
      </p:sp>
      <p:pic>
        <p:nvPicPr>
          <p:cNvPr id="4" name="Picture 3" descr="Screen shot showing the Reminder Dialog Management menu with the option the jump ^REMINDER EXCHANGE entered.">
            <a:extLst>
              <a:ext uri="{FF2B5EF4-FFF2-40B4-BE49-F238E27FC236}">
                <a16:creationId xmlns:a16="http://schemas.microsoft.com/office/drawing/2014/main" id="{D80E67CF-49F0-44B3-83A7-4CA8C283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509837"/>
            <a:ext cx="118300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Create Exchange File Entry (CFE)</a:t>
            </a:r>
          </a:p>
        </p:txBody>
      </p:sp>
      <p:pic>
        <p:nvPicPr>
          <p:cNvPr id="5" name="Picture 4" descr="At the REMINDER EXCHANGE list of reminders to exchange, the Select Action prompt has CFE for Create Exchange File Entry at the prompt.">
            <a:extLst>
              <a:ext uri="{FF2B5EF4-FFF2-40B4-BE49-F238E27FC236}">
                <a16:creationId xmlns:a16="http://schemas.microsoft.com/office/drawing/2014/main" id="{2692EEBC-FA65-468E-BA76-DE9147B0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40" y="1817027"/>
            <a:ext cx="10259120" cy="48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Reminder Dialog (Option 4)</a:t>
            </a:r>
          </a:p>
        </p:txBody>
      </p:sp>
      <p:pic>
        <p:nvPicPr>
          <p:cNvPr id="4" name="Picture 3" descr="The next prompt is Select from the following reminder files: and the 4th item on the list of 13 is REMINDER DIALOG.  The number 4 is entered at the Select s file: (1-13): prompt.">
            <a:extLst>
              <a:ext uri="{FF2B5EF4-FFF2-40B4-BE49-F238E27FC236}">
                <a16:creationId xmlns:a16="http://schemas.microsoft.com/office/drawing/2014/main" id="{AB160896-84C7-40E5-908E-9B25412E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1620982"/>
            <a:ext cx="11194473" cy="50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5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dialog group name you created</a:t>
            </a:r>
          </a:p>
        </p:txBody>
      </p:sp>
      <p:pic>
        <p:nvPicPr>
          <p:cNvPr id="5" name="Picture 4" descr="The next prompt following is Select REMINDER DIALOG NAME: and COVID-19 IMMUNIZAION BACKUP 173T is entered with the feedback dialog group LOCAL added upon entry.  OK? YES //is the response.">
            <a:extLst>
              <a:ext uri="{FF2B5EF4-FFF2-40B4-BE49-F238E27FC236}">
                <a16:creationId xmlns:a16="http://schemas.microsoft.com/office/drawing/2014/main" id="{AC733421-8FDC-45A4-9518-7A214B29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17" y="1806497"/>
            <a:ext cx="10203365" cy="45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ENTER here</a:t>
            </a:r>
          </a:p>
        </p:txBody>
      </p:sp>
      <p:pic>
        <p:nvPicPr>
          <p:cNvPr id="5" name="Picture 4" descr="The next prompt is Enter another one or just press enter to go back to the file selection.  The text of the slide says to press enter.">
            <a:extLst>
              <a:ext uri="{FF2B5EF4-FFF2-40B4-BE49-F238E27FC236}">
                <a16:creationId xmlns:a16="http://schemas.microsoft.com/office/drawing/2014/main" id="{1F66909F-A10A-4DBC-9BFC-085BBE36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2" y="1620981"/>
            <a:ext cx="9835376" cy="48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ENTER here (continued from last slide)</a:t>
            </a:r>
          </a:p>
        </p:txBody>
      </p:sp>
      <p:pic>
        <p:nvPicPr>
          <p:cNvPr id="3" name="Picture 2" descr="Screen shot showing the list of 13 reminder file types shows again and to press enter at the Select a file: (1-13) prompt.">
            <a:extLst>
              <a:ext uri="{FF2B5EF4-FFF2-40B4-BE49-F238E27FC236}">
                <a16:creationId xmlns:a16="http://schemas.microsoft.com/office/drawing/2014/main" id="{A14FCE58-D688-49C8-B91E-75253DAE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73" y="1620982"/>
            <a:ext cx="10709254" cy="51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Exchange File Entry Name. Description is Optional. Then press F1E.</a:t>
            </a:r>
          </a:p>
        </p:txBody>
      </p:sp>
      <p:pic>
        <p:nvPicPr>
          <p:cNvPr id="6" name="Picture 5" descr="Screen shot showing the next prompt is a field to use to enter a description of the entry which you can do if you wish. Once you are done, press F1E to exit.">
            <a:extLst>
              <a:ext uri="{FF2B5EF4-FFF2-40B4-BE49-F238E27FC236}">
                <a16:creationId xmlns:a16="http://schemas.microsoft.com/office/drawing/2014/main" id="{E38C9601-2BE0-4EA1-AEA1-729D53B6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55" y="2552576"/>
            <a:ext cx="9429637" cy="22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Press F1E again</a:t>
            </a:r>
          </a:p>
        </p:txBody>
      </p:sp>
      <p:pic>
        <p:nvPicPr>
          <p:cNvPr id="4" name="Picture 3" descr="Another shot of the empty (in this case) description and you are instructed to press F! E again to exit.">
            <a:extLst>
              <a:ext uri="{FF2B5EF4-FFF2-40B4-BE49-F238E27FC236}">
                <a16:creationId xmlns:a16="http://schemas.microsoft.com/office/drawing/2014/main" id="{62AEEE3A-66C9-476C-B4D9-62B5BFBE9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14"/>
          <a:stretch/>
        </p:blipFill>
        <p:spPr>
          <a:xfrm>
            <a:off x="1015139" y="1881052"/>
            <a:ext cx="10161722" cy="46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9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Finished.  Exchange File has been created</a:t>
            </a:r>
          </a:p>
        </p:txBody>
      </p:sp>
      <p:pic>
        <p:nvPicPr>
          <p:cNvPr id="5" name="Picture 4" descr="Screen shot showing the message COVID-19 IMMYNIZATION BACKUP 173T was saved in the Exchange File.">
            <a:extLst>
              <a:ext uri="{FF2B5EF4-FFF2-40B4-BE49-F238E27FC236}">
                <a16:creationId xmlns:a16="http://schemas.microsoft.com/office/drawing/2014/main" id="{15DEB220-2E91-46A7-8FB9-E30FE6BB7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75" y="2001027"/>
            <a:ext cx="9180449" cy="3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Reminder Dialog Management &gt; Reminder Dialogs</a:t>
            </a:r>
          </a:p>
        </p:txBody>
      </p:sp>
      <p:pic>
        <p:nvPicPr>
          <p:cNvPr id="5" name="Picture 4" descr="Screen shot showing Reminder Dialog Management Menu option with 4 choices, one of which is &quot;DI  Reminder Dialogs&quot;.">
            <a:extLst>
              <a:ext uri="{FF2B5EF4-FFF2-40B4-BE49-F238E27FC236}">
                <a16:creationId xmlns:a16="http://schemas.microsoft.com/office/drawing/2014/main" id="{2D8088B2-1906-4A61-A0D8-2C454A88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16" y="2435060"/>
            <a:ext cx="11678091" cy="28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Confirm Exchange File is available</a:t>
            </a:r>
          </a:p>
        </p:txBody>
      </p:sp>
      <p:pic>
        <p:nvPicPr>
          <p:cNvPr id="4" name="Picture 3" descr="Screen shot showing that COVID-19 IMMUNZATION BACKUP 173T now appears in the Exchange file entries.">
            <a:extLst>
              <a:ext uri="{FF2B5EF4-FFF2-40B4-BE49-F238E27FC236}">
                <a16:creationId xmlns:a16="http://schemas.microsoft.com/office/drawing/2014/main" id="{4C01FCE6-7E28-4241-A0E3-801D9F7F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27" y="1819050"/>
            <a:ext cx="9695331" cy="42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3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Change View (CV)</a:t>
            </a:r>
          </a:p>
        </p:txBody>
      </p:sp>
      <p:pic>
        <p:nvPicPr>
          <p:cNvPr id="3" name="Picture 2" descr="Screen shot showing a list of All Reminders By Name beginning with 14 reminders beginning with A.  There is a Select item option at the bottom and CV for Change View is entered at the prompt.">
            <a:extLst>
              <a:ext uri="{FF2B5EF4-FFF2-40B4-BE49-F238E27FC236}">
                <a16:creationId xmlns:a16="http://schemas.microsoft.com/office/drawing/2014/main" id="{9BA944F8-EBFE-43CB-98DB-FF655215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935458"/>
            <a:ext cx="11591925" cy="4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8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Group View (G)</a:t>
            </a:r>
          </a:p>
        </p:txBody>
      </p:sp>
      <p:pic>
        <p:nvPicPr>
          <p:cNvPr id="3" name="Picture 2" descr="Screen shot showing that after CV is chosen, there ie a list of 8 items, once of which is G for Dialog Groups.  G is entered at the prompt TYPE OF VIEW:">
            <a:extLst>
              <a:ext uri="{FF2B5EF4-FFF2-40B4-BE49-F238E27FC236}">
                <a16:creationId xmlns:a16="http://schemas.microsoft.com/office/drawing/2014/main" id="{70269E18-3AC4-4B87-A23D-FC8D8514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6" y="1921212"/>
            <a:ext cx="12023923" cy="3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Add a Group (AD)</a:t>
            </a:r>
          </a:p>
        </p:txBody>
      </p:sp>
      <p:pic>
        <p:nvPicPr>
          <p:cNvPr id="4" name="Picture 3" descr="Screen shot showing the beginning of a long list of DIALOG VIEW (DIALOG GROUPS).  At the Select Item prompt, AD for ADD is entered.">
            <a:extLst>
              <a:ext uri="{FF2B5EF4-FFF2-40B4-BE49-F238E27FC236}">
                <a16:creationId xmlns:a16="http://schemas.microsoft.com/office/drawing/2014/main" id="{399B3897-6C26-4985-8200-0377676F8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1652578"/>
            <a:ext cx="11789044" cy="51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Name the Group</a:t>
            </a:r>
          </a:p>
        </p:txBody>
      </p:sp>
      <p:pic>
        <p:nvPicPr>
          <p:cNvPr id="5" name="Picture 4" descr="Screen shot showing that the prompt Select DIALOG to add: appears in response to having entered AD in the prior prompt for Select Item, and COVID-19 IMMUNIZATION BACKUP 173T is entered at the prompt.  That resulted in a query&quot;Are you adding COVID-19 IMMUNIZATION BACKUP 173T as a new REMINDER DIALOG and the response is y (Yes).">
            <a:extLst>
              <a:ext uri="{FF2B5EF4-FFF2-40B4-BE49-F238E27FC236}">
                <a16:creationId xmlns:a16="http://schemas.microsoft.com/office/drawing/2014/main" id="{0DD18B90-F2BC-4C90-BD8B-13E06E98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706183"/>
            <a:ext cx="10515599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Set CLASS to LOCAL</a:t>
            </a:r>
          </a:p>
        </p:txBody>
      </p:sp>
      <p:pic>
        <p:nvPicPr>
          <p:cNvPr id="5" name="Picture 4" descr="Screen shot showing the entries in the following sequence of prompts.  The only one filled in is CLASS with 1 for LOCAL until the prompt shown in the next slide.">
            <a:extLst>
              <a:ext uri="{FF2B5EF4-FFF2-40B4-BE49-F238E27FC236}">
                <a16:creationId xmlns:a16="http://schemas.microsoft.com/office/drawing/2014/main" id="{C07036DA-D343-40AC-909A-35C13F89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029" y="1620982"/>
            <a:ext cx="6779941" cy="50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Add Sequences for each of the 5 Groups</a:t>
            </a:r>
          </a:p>
        </p:txBody>
      </p:sp>
      <p:pic>
        <p:nvPicPr>
          <p:cNvPr id="5" name="Picture 4" descr="Screen shot showing that after the prompt INDENT PROGRESS NOTE TEXT:, which has no entry, Select Sequence is the next prompt.  The prior entry before the // in this case was 25 and in this case, there are 5 entries listed which are as followed and the text instructs you to add these sequences.&#10;5   VAL-SARS-COV-2 VACCINE ORDERING GP&#10;10  VAL-SARS-COV-2 VACCINE C2 #1 GP&#10;15  VAL-SARS-COV-2 VACCINE D2 31 GP&#10;20  VAL-SARS-COV-2 VACCINE A1 #1 GP&#10;25  VAL-SARS-COV-2 VACCINE D2 TS #1 GP&#10;&#10;The list in plain text is in the next slide.">
            <a:extLst>
              <a:ext uri="{FF2B5EF4-FFF2-40B4-BE49-F238E27FC236}">
                <a16:creationId xmlns:a16="http://schemas.microsoft.com/office/drawing/2014/main" id="{C1588016-DA6B-4559-A51A-DC905F87D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93" y="1890497"/>
            <a:ext cx="9500839" cy="41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6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List of Reminder Dialog Groups to Add Sequences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0B5AA-7F85-4BCD-8608-886C3C7AE844}"/>
              </a:ext>
            </a:extLst>
          </p:cNvPr>
          <p:cNvSpPr txBox="1"/>
          <p:nvPr/>
        </p:nvSpPr>
        <p:spPr>
          <a:xfrm>
            <a:off x="4068417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 the following reminder dialog GROUPS:</a:t>
            </a:r>
          </a:p>
          <a:p>
            <a:endParaRPr lang="en-US" dirty="0"/>
          </a:p>
          <a:p>
            <a:r>
              <a:rPr lang="en-US" dirty="0"/>
              <a:t>VAL-SARS-COV-2 VACCINE ORDERING GP</a:t>
            </a:r>
          </a:p>
          <a:p>
            <a:r>
              <a:rPr lang="en-US" dirty="0"/>
              <a:t>VAL-SARS-COV-2 VACCINE C2 #1 GP</a:t>
            </a:r>
          </a:p>
          <a:p>
            <a:r>
              <a:rPr lang="en-US" dirty="0"/>
              <a:t>VAL-SARS-COV-2 VACCINE D2 #1 GP</a:t>
            </a:r>
          </a:p>
          <a:p>
            <a:r>
              <a:rPr lang="en-US" dirty="0"/>
              <a:t>VAL-SARS-COV-2 VACCINE A1 #1 GP</a:t>
            </a:r>
          </a:p>
          <a:p>
            <a:r>
              <a:rPr lang="en-US" dirty="0"/>
              <a:t>VAL-SARS-COV-2 VACCINE D2 TS #1 GP</a:t>
            </a:r>
          </a:p>
        </p:txBody>
      </p:sp>
    </p:spTree>
    <p:extLst>
      <p:ext uri="{BB962C8B-B14F-4D97-AF65-F5344CB8AC3E}">
        <p14:creationId xmlns:p14="http://schemas.microsoft.com/office/powerpoint/2010/main" val="106953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COVID-19 – BACKUP GROUPS</vt:lpstr>
      <vt:lpstr>CREATE A REMINDER DIALOG GROUP Reminder Dialog Management &gt; Reminder Dialogs</vt:lpstr>
      <vt:lpstr>CREATE A REMINDER DIALOG GROUP Change View (CV)</vt:lpstr>
      <vt:lpstr>CREATE A REMINDER DIALOG GROUP Group View (G)</vt:lpstr>
      <vt:lpstr>CREATE A REMINDER DIALOG GROUP Add a Group (AD)</vt:lpstr>
      <vt:lpstr>CREATE A REMINDER DIALOG GROUP Name the Group</vt:lpstr>
      <vt:lpstr>CREATE A REMINDER DIALOG GROUP Set CLASS to LOCAL</vt:lpstr>
      <vt:lpstr>CREATE A REMINDER DIALOG GROUP Add Sequences for each of the 5 Groups</vt:lpstr>
      <vt:lpstr>CREATE A REMINDER DIALOG GROUP List of Reminder Dialog Groups to Add Sequences</vt:lpstr>
      <vt:lpstr>CREATE A REMINDER DIALOG GROUP Preview of the newly created Dialog Group</vt:lpstr>
      <vt:lpstr>CREATE A REMINDER EXCHANGE ENTRY Enter the Reminder Exchange Menu</vt:lpstr>
      <vt:lpstr>CREATE A REMINDER EXCHANGE ENTRY Select Create Exchange File Entry (CFE)</vt:lpstr>
      <vt:lpstr>CREATE A REMINDER EXCHANGE ENTRY Select Reminder Dialog (Option 4)</vt:lpstr>
      <vt:lpstr>CREATE A REMINDER EXCHANGE ENTRY ENTER the dialog group name you created</vt:lpstr>
      <vt:lpstr>CREATE A REMINDER EXCHANGE ENTRY Select ENTER here</vt:lpstr>
      <vt:lpstr>CREATE A REMINDER EXCHANGE ENTRY Select ENTER here (continued from last slide)</vt:lpstr>
      <vt:lpstr>CREATE A REMINDER EXCHANGE ENTRY Enter the Exchange File Entry Name. Description is Optional. Then press F1E.</vt:lpstr>
      <vt:lpstr>CREATE A REMINDER EXCHANGE ENTRY Press F1E again</vt:lpstr>
      <vt:lpstr>CREATE A REMINDER EXCHANGE ENTRY Finished.  Exchange File has been created</vt:lpstr>
      <vt:lpstr>CREATE A REMINDER EXCHANGE ENTRY Confirm Exchange File is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2022-04-04T12:56:36Z</dcterms:created>
  <dcterms:modified xsi:type="dcterms:W3CDTF">2022-04-04T14:07:59Z</dcterms:modified>
</cp:coreProperties>
</file>