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77" r:id="rId4"/>
    <p:sldId id="303" r:id="rId5"/>
    <p:sldId id="315" r:id="rId6"/>
    <p:sldId id="308" r:id="rId7"/>
    <p:sldId id="309" r:id="rId8"/>
    <p:sldId id="299" r:id="rId9"/>
    <p:sldId id="281" r:id="rId10"/>
    <p:sldId id="304" r:id="rId11"/>
    <p:sldId id="282" r:id="rId12"/>
    <p:sldId id="305" r:id="rId13"/>
    <p:sldId id="310" r:id="rId14"/>
    <p:sldId id="300" r:id="rId15"/>
    <p:sldId id="301" r:id="rId16"/>
    <p:sldId id="306" r:id="rId17"/>
    <p:sldId id="307" r:id="rId18"/>
    <p:sldId id="312" r:id="rId19"/>
    <p:sldId id="302" r:id="rId20"/>
    <p:sldId id="297" r:id="rId21"/>
    <p:sldId id="296" r:id="rId22"/>
    <p:sldId id="313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458" autoAdjust="0"/>
  </p:normalViewPr>
  <p:slideViewPr>
    <p:cSldViewPr snapToGrid="0">
      <p:cViewPr varScale="1">
        <p:scale>
          <a:sx n="55" d="100"/>
          <a:sy n="55" d="100"/>
        </p:scale>
        <p:origin x="96" y="8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40E9C-FB54-45F2-A47B-28BA85835C93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0F680-114B-417C-9C15-799239F1D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3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0F680-114B-417C-9C15-799239F1D4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5BDD-FD0F-4440-8029-5D42BD1F7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89134-250A-4A61-BB4E-B7BF4961A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A73DE-1876-4DCE-8697-2FD38DA1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27891-8F54-44C4-8D2B-F5981A77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790DF-1841-47AA-BEC9-EC306DD7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B6AC-E9E9-4B78-B977-E496F287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2CE8-50C9-43EA-9D9E-6431962A4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3B2EF-0AEE-4800-B47C-928854FF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39D1-5B45-47CF-8BE6-00C38BBF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7D091-F494-433E-A49C-F4F9C47B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6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690E0-FB27-45B3-8533-73021C827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7B8E3-92AA-49EA-BBC8-19108BD0E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83C4D-2B18-4DA6-BF3F-34C66018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C731F-63D6-46E1-BB75-7F252794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05478-7BF0-48FB-9111-EC7DBF78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67E5-02DD-43E9-8E38-3A6F1E67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F7DE-6237-4825-9401-5B802012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C6A51-5391-40C4-8179-C281F325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DFD95-6FA7-4C74-9375-F8E39BE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71AA-FE40-48ED-B3B0-A77BD824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EBA-6755-48D0-8AA9-8F3EE501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C67D3-834A-497C-B0DF-182F0202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6236-068B-4363-B710-29768120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72363-4B19-4DC8-9D56-0CD1C8C3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5A5CE-42B1-4244-8D1F-F340C8A4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F304-304D-46F4-A309-A28ED46E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DD27C-692C-4048-A258-A7EFBBDD6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D2B74-5AC6-4A22-8F8A-6FB9D1D0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7AAA2-348B-4693-BF83-8C4A0B89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3E348-DB5D-448F-B5AD-3BDBA26A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70CAC-5CA7-4E1A-B670-FB9EC31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C484-E5EB-40B6-9E42-DF4C15CB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37E3C-EFA4-46AE-A231-AB98492D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BDF97-B57A-4444-B920-690280409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64E1B-CF03-4244-96CB-20E94F57C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8CAFD-8D71-4B12-AFFA-651DE6E50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0820C-1043-4005-B6D8-8B4513E4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FB807-AB01-4279-8082-5B006587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62F24-0FF1-4AD5-8090-AAD210AA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F3C8-B5AD-4D21-9BAB-08F25413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23752-6641-44A9-870C-028155C1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80488-6135-4E06-8937-862DB4A1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8FF58-35DF-4726-A38F-604B8593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A922B-CE4E-478A-A55E-825ADE39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C5542-5813-4AD5-9627-97E0467F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0B5FA-BD33-4638-857A-24FBA364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0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3A7E-9D47-4A8C-B256-239D76C3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56437-28B9-4678-9B55-5D3ACC63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E667C-3DE3-46F0-AEE1-C3FAC4027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CB8F5-1A22-46F7-ADC3-E4EC7125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77082-01E8-438E-AE20-6101CFA5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A76AF-6558-4466-A941-E8D7BF1F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9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CB3-A6A0-40B5-943F-23DF3192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2BEF5B-3A12-4306-84D4-DFA761D5F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F2DD4-928B-4B84-B1C7-C2CC3DD0C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6289F-04BF-461B-955B-390AC35F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2A105-5757-436E-BB24-112DAE4B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0FEB-1F4D-4C9D-8660-64D07027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82201-CBCF-4FB8-860C-437017DF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D513E-4C62-4CE0-ABBD-CF0805F15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5EF99-0766-4032-B926-BB654F5D3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2C38-913A-4695-8539-2456BD8A2985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C673-F06C-489E-91F4-4422E8FED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1AC9-0FE0-4093-AC74-ED423EADA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-MATERNITY CARE COORDINATION Title Slide Showing the title and The following slides outline the edits/updates made to existing National Maternity Care Coordination Dialog&#10;Version 4.3">
            <a:extLst>
              <a:ext uri="{FF2B5EF4-FFF2-40B4-BE49-F238E27FC236}">
                <a16:creationId xmlns:a16="http://schemas.microsoft.com/office/drawing/2014/main" id="{CD376B18-363A-C050-0917-D1FF86F50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72" y="812800"/>
            <a:ext cx="10167528" cy="522852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80AF326-48D5-FEB7-3BA6-116CADE93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Talk</a:t>
            </a:r>
            <a:r>
              <a:rPr lang="en-US" baseline="0" dirty="0"/>
              <a:t> Title Slide VA Maternity Care Coordination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3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of Reminder Dialog Template VA-MATERNITY CARE COORDINATION:&#10;A Homeless and Food Insecurity Screen Group was added along with the Homelessness and Food Insecurity Screen reminder dialog.">
            <a:extLst>
              <a:ext uri="{FF2B5EF4-FFF2-40B4-BE49-F238E27FC236}">
                <a16:creationId xmlns:a16="http://schemas.microsoft.com/office/drawing/2014/main" id="{F9E78654-9CC9-8180-EA30-A3F6B70C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7" y="55202"/>
            <a:ext cx="11229473" cy="6786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BA401-31FC-B9D4-F1A2-8178EBB5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Homelessness</a:t>
            </a:r>
            <a:r>
              <a:rPr lang="en-US" baseline="0" dirty="0"/>
              <a:t> and Food </a:t>
            </a:r>
            <a:r>
              <a:rPr lang="en-US" baseline="0" dirty="0" err="1"/>
              <a:t>Insecrity</a:t>
            </a:r>
            <a:r>
              <a:rPr lang="en-US" baseline="0" dirty="0"/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of Reminder Dialog Template VA-MATERNITY CARE COORDINATION:&#10;Under the DEPRESSION AND SUICIDE SCREENING group:&#10;The PHQ-2 mental health instrument was replaced with the EPDS (i.e., Edinburgh instrument)">
            <a:extLst>
              <a:ext uri="{FF2B5EF4-FFF2-40B4-BE49-F238E27FC236}">
                <a16:creationId xmlns:a16="http://schemas.microsoft.com/office/drawing/2014/main" id="{48B23AFC-82E1-F138-6F04-76FDA2E2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42268"/>
            <a:ext cx="11202695" cy="6815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5DF90-17AB-3CDA-1EB2-DB257FA1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Depression and Suicide Group</a:t>
            </a:r>
          </a:p>
        </p:txBody>
      </p:sp>
    </p:spTree>
    <p:extLst>
      <p:ext uri="{BB962C8B-B14F-4D97-AF65-F5344CB8AC3E}">
        <p14:creationId xmlns:p14="http://schemas.microsoft.com/office/powerpoint/2010/main" val="134792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of Reminder Dialog Template VA-MATERNITY CARE COORDINATION:&#10;A PTSD Screening section was added to the PTSD Screening dialog.">
            <a:extLst>
              <a:ext uri="{FF2B5EF4-FFF2-40B4-BE49-F238E27FC236}">
                <a16:creationId xmlns:a16="http://schemas.microsoft.com/office/drawing/2014/main" id="{D9369386-BB0D-5163-1052-4BEA84D5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9" y="54928"/>
            <a:ext cx="11353774" cy="6803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960538-3CF0-A0D0-6612-2BCF7EAB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PTSD Group</a:t>
            </a:r>
          </a:p>
        </p:txBody>
      </p:sp>
    </p:spTree>
    <p:extLst>
      <p:ext uri="{BB962C8B-B14F-4D97-AF65-F5344CB8AC3E}">
        <p14:creationId xmlns:p14="http://schemas.microsoft.com/office/powerpoint/2010/main" val="85211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of Reminder Dialog Template VA-MATERNITY CARE COORDINATION:&#10;A SAFE TO SLEEP &amp; SUDDEN INFANT DEATH SYNDROME (SIDS) section was added&#10;">
            <a:extLst>
              <a:ext uri="{FF2B5EF4-FFF2-40B4-BE49-F238E27FC236}">
                <a16:creationId xmlns:a16="http://schemas.microsoft.com/office/drawing/2014/main" id="{3D11F7A8-5966-B6A3-143F-C75FD89B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0"/>
            <a:ext cx="1148714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822C4-C0F0-7E18-6971-2A8A254D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Safe</a:t>
            </a:r>
            <a:r>
              <a:rPr lang="en-US" baseline="0" dirty="0"/>
              <a:t> Sleep and Sudden Infant Death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6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of Reminder Dialog Template VA-MATERNITY CARE COORDINATION:&#10;Under the BREASTFEEDING/CHESTFEEDING group:&#10;A few new groups were added and some of the previous elements were moved under the newly created groups&#10;">
            <a:extLst>
              <a:ext uri="{FF2B5EF4-FFF2-40B4-BE49-F238E27FC236}">
                <a16:creationId xmlns:a16="http://schemas.microsoft.com/office/drawing/2014/main" id="{3FEED596-5AAA-326F-6D7F-8392BE291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83" y="0"/>
            <a:ext cx="1120243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BA7F1-2026-8970-4287-E92AF6F5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Breast</a:t>
            </a:r>
            <a:r>
              <a:rPr lang="en-US" baseline="0" dirty="0"/>
              <a:t> Feeding / Chest Feeding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5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of Reminder Dialog Template VA-MATERNITY CARE COORDINATION:&#10;Under the PREGNANCY-RELATED CLASSES group:&#10;The entire group was revamped to document specific classes and whether they were scheduled, completed or declined">
            <a:extLst>
              <a:ext uri="{FF2B5EF4-FFF2-40B4-BE49-F238E27FC236}">
                <a16:creationId xmlns:a16="http://schemas.microsoft.com/office/drawing/2014/main" id="{E06EA817-9A46-1C73-B539-A2AF567E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1" y="74186"/>
            <a:ext cx="11450471" cy="67715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8D797EA-F2E6-8045-5145-C2D04B67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Pregnancy Related Classes Group</a:t>
            </a:r>
          </a:p>
        </p:txBody>
      </p:sp>
    </p:spTree>
    <p:extLst>
      <p:ext uri="{BB962C8B-B14F-4D97-AF65-F5344CB8AC3E}">
        <p14:creationId xmlns:p14="http://schemas.microsoft.com/office/powerpoint/2010/main" val="376567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of Reminder Dialog Template VA-MATERNITY CARE COORDINATION:&#10;A Whole Health section was added.  This is new section in the MCC template.">
            <a:extLst>
              <a:ext uri="{FF2B5EF4-FFF2-40B4-BE49-F238E27FC236}">
                <a16:creationId xmlns:a16="http://schemas.microsoft.com/office/drawing/2014/main" id="{EAA29D5D-B7E2-8DBB-828E-CFB102B5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5" y="46529"/>
            <a:ext cx="10986448" cy="68128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30C32-755A-FB00-12F2-D1727CA3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Whole Health</a:t>
            </a:r>
            <a:r>
              <a:rPr lang="en-US" baseline="0" dirty="0"/>
              <a:t> Section was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81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of Reminder Dialog Template VA-MATERNITY CARE COORDINATION:&#10;The Followup section was revamped to group the choice so they would match how it is designed in the new EHR.">
            <a:extLst>
              <a:ext uri="{FF2B5EF4-FFF2-40B4-BE49-F238E27FC236}">
                <a16:creationId xmlns:a16="http://schemas.microsoft.com/office/drawing/2014/main" id="{12440F32-E999-E8B6-D1BB-813005D4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0" y="9869"/>
            <a:ext cx="11006861" cy="68481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7149D64-556B-40EB-0A22-65A2F483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Followup</a:t>
            </a:r>
            <a:r>
              <a:rPr lang="en-US" dirty="0"/>
              <a:t> Section Added</a:t>
            </a:r>
          </a:p>
        </p:txBody>
      </p:sp>
    </p:spTree>
    <p:extLst>
      <p:ext uri="{BB962C8B-B14F-4D97-AF65-F5344CB8AC3E}">
        <p14:creationId xmlns:p14="http://schemas.microsoft.com/office/powerpoint/2010/main" val="393295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of Reminder Dialog Template VA-MATERNITY CARE COORDINATION:&#10;Under the INFANT INFORMATION group:&#10;One additional option was added:&#10;“Infant’s weight”&#10;Under the HOSPITAL/BIRTH CENTER STAY group:&#10;The INFANT and BIRTHING PARENT choices were edited to capture health factors and the numeric value">
            <a:extLst>
              <a:ext uri="{FF2B5EF4-FFF2-40B4-BE49-F238E27FC236}">
                <a16:creationId xmlns:a16="http://schemas.microsoft.com/office/drawing/2014/main" id="{40CF41BD-B27E-0965-730F-90C94583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0" y="-43220"/>
            <a:ext cx="11409527" cy="691686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A0B4AF3-419B-EE0F-93B5-0C8AC564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Infant</a:t>
            </a:r>
            <a:r>
              <a:rPr lang="en-US" baseline="0" dirty="0"/>
              <a:t> Information and Hospital Birth Center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4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of Reminder Dialog Template VA-MATERNITY CARE COORDINATION:&#10;Under the outcomes OTHER group:&#10;The word “Establish” was edited to “Established”.  Now reads “Established maternity provider”">
            <a:extLst>
              <a:ext uri="{FF2B5EF4-FFF2-40B4-BE49-F238E27FC236}">
                <a16:creationId xmlns:a16="http://schemas.microsoft.com/office/drawing/2014/main" id="{D219E9AE-009B-934A-D7FD-8B5788ED4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8" y="0"/>
            <a:ext cx="12096205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FD2E7E1-B665-2FBC-5D41-43A1CAED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Under Outcomes, Other Group was edited</a:t>
            </a:r>
          </a:p>
        </p:txBody>
      </p:sp>
    </p:spTree>
    <p:extLst>
      <p:ext uri="{BB962C8B-B14F-4D97-AF65-F5344CB8AC3E}">
        <p14:creationId xmlns:p14="http://schemas.microsoft.com/office/powerpoint/2010/main" val="406078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of the Reminder Dialog Template VA-MATERNITY CARE COORDINATION, under WHICH CONTACT IS THIS, the contact option names have been edited from; 1st trimester, 2nd trimester, 3rd trimester and 4th trimester to the four options, First/Second/Third Trimester&#10;Delivery/Immediately Postpartum&#10;Postpartum - 3 weeks to 9 months&#10;Additional contact&#10;Unable to contact patient">
            <a:extLst>
              <a:ext uri="{FF2B5EF4-FFF2-40B4-BE49-F238E27FC236}">
                <a16:creationId xmlns:a16="http://schemas.microsoft.com/office/drawing/2014/main" id="{78AADF72-2A89-CAF0-F287-03613F8C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98" y="177421"/>
            <a:ext cx="10328832" cy="64007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8C3A249-7267-3B34-A670-D2105E4C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Contact Option</a:t>
            </a:r>
          </a:p>
        </p:txBody>
      </p:sp>
    </p:spTree>
    <p:extLst>
      <p:ext uri="{BB962C8B-B14F-4D97-AF65-F5344CB8AC3E}">
        <p14:creationId xmlns:p14="http://schemas.microsoft.com/office/powerpoint/2010/main" val="42260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showing VA-MATERNITY CARE COORDINATION and a text box that contains: UPDATES TO THE PREGANCY/INTENTIONS/CONTRACEPTION Reminder Dialog … it is embedded within the VA-MCC dialog">
            <a:extLst>
              <a:ext uri="{FF2B5EF4-FFF2-40B4-BE49-F238E27FC236}">
                <a16:creationId xmlns:a16="http://schemas.microsoft.com/office/drawing/2014/main" id="{E5C4ED56-A9CD-74BD-8868-E87E228D4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79" y="982638"/>
            <a:ext cx="11003647" cy="500702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83FA0A6-0AE4-EB1D-2131-9B1427A0D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Updates to</a:t>
            </a:r>
            <a:r>
              <a:rPr lang="en-US" baseline="0" dirty="0"/>
              <a:t> Pregnancy/Intentions/Contraception Reminder Dialog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1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of Reminder Dialog Template VA-MATERNITY CARE COORDINATION:&#10;Under the REASON PREGNANCY ENDED group:&#10;Two additional options were added:&#10;“Patient declines to answer”&#10;“Patient lost to followup”&#10;">
            <a:extLst>
              <a:ext uri="{FF2B5EF4-FFF2-40B4-BE49-F238E27FC236}">
                <a16:creationId xmlns:a16="http://schemas.microsoft.com/office/drawing/2014/main" id="{10DE5D7E-7F7E-7041-F43F-1F8FA8C4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56" y="0"/>
            <a:ext cx="11568896" cy="684983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6327AF5-A0F4-6881-FEA0-ED310234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Reason</a:t>
            </a:r>
            <a:r>
              <a:rPr lang="en-US" baseline="0" dirty="0"/>
              <a:t> Pregnancy Ended Group 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01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showing VA-MATERNITY CARE COORDINATION and a text box that contains: UPDATE TO THE LACTATION STATUS Reminder Dialog">
            <a:extLst>
              <a:ext uri="{FF2B5EF4-FFF2-40B4-BE49-F238E27FC236}">
                <a16:creationId xmlns:a16="http://schemas.microsoft.com/office/drawing/2014/main" id="{469BF6C2-7576-23E0-7A0B-158759A9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2" y="491319"/>
            <a:ext cx="11805720" cy="587289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39E600-DEDC-A663-66AE-EF78868AC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Update</a:t>
            </a:r>
            <a:r>
              <a:rPr lang="en-US" baseline="0" dirty="0"/>
              <a:t> to Lactation Status Reminder Dialog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72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showing Reminder Resolution Update Lactation Status: “chestfeeding” has been added to this question in the reminder dialog.">
            <a:extLst>
              <a:ext uri="{FF2B5EF4-FFF2-40B4-BE49-F238E27FC236}">
                <a16:creationId xmlns:a16="http://schemas.microsoft.com/office/drawing/2014/main" id="{20DDC287-FCD4-E669-68C6-0F8D1A3A9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31" y="109183"/>
            <a:ext cx="11045757" cy="66835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CD4A6FB-8E41-3CE4-AB64-1884F126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Lactation Reminder Dialog Edit</a:t>
            </a:r>
          </a:p>
        </p:txBody>
      </p:sp>
    </p:spTree>
    <p:extLst>
      <p:ext uri="{BB962C8B-B14F-4D97-AF65-F5344CB8AC3E}">
        <p14:creationId xmlns:p14="http://schemas.microsoft.com/office/powerpoint/2010/main" val="216197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of Reminder Dialog Template VA-MATERNITY CARE COORDINATION:&#10;Under the PREGNANCY INFORMATION group, the EDD CALCULATOR LINK was changes - see next slide.">
            <a:extLst>
              <a:ext uri="{FF2B5EF4-FFF2-40B4-BE49-F238E27FC236}">
                <a16:creationId xmlns:a16="http://schemas.microsoft.com/office/drawing/2014/main" id="{E33E5F38-CFC5-2BD3-52D7-C8C30C267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47" y="245659"/>
            <a:ext cx="10834962" cy="6441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13ED-7DB9-F3D8-11EF-48D2DA74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EDD Calculator</a:t>
            </a:r>
          </a:p>
        </p:txBody>
      </p:sp>
    </p:spTree>
    <p:extLst>
      <p:ext uri="{BB962C8B-B14F-4D97-AF65-F5344CB8AC3E}">
        <p14:creationId xmlns:p14="http://schemas.microsoft.com/office/powerpoint/2010/main" val="316108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of the UpToDate Calculator for Estimated Date Of Delivery.">
            <a:extLst>
              <a:ext uri="{FF2B5EF4-FFF2-40B4-BE49-F238E27FC236}">
                <a16:creationId xmlns:a16="http://schemas.microsoft.com/office/drawing/2014/main" id="{D988EA6A-398C-4DE0-AFEE-054829DA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73" y="0"/>
            <a:ext cx="10818254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B996A-F1A9-E30E-E8F0-44D45542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UpToDate</a:t>
            </a:r>
            <a:r>
              <a:rPr lang="en-US" baseline="0" dirty="0"/>
              <a:t> EDD 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6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of Reminder Dialog Template VA-MATERNITY CARE COORDINATION:&#10;Screen shot showing the PREGNANCY COMPLICATIONS/CONDITIONS group has been added.">
            <a:extLst>
              <a:ext uri="{FF2B5EF4-FFF2-40B4-BE49-F238E27FC236}">
                <a16:creationId xmlns:a16="http://schemas.microsoft.com/office/drawing/2014/main" id="{20C41851-398F-0CEF-4FE8-46365C9B8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3" y="226825"/>
            <a:ext cx="10181230" cy="63420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2D54B-6A37-5731-82C8-6A0A14F4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Pregnancy Complications</a:t>
            </a:r>
            <a:r>
              <a:rPr lang="en-US" baseline="0" dirty="0"/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0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of Reminder Dialog Template VA-MATERNITY CARE COORDINATION:&#10;Under the HEALTH PROBLEMS group:&#10;Two options wee added under &quot;The patient reported they had the following existing or new health conditions&quot;:&#10;- &quot;Thromboembolism&quot;&#10;- &quot;Patient's provider notified of new health conditions that should be added to the patient's problem list&quot;">
            <a:extLst>
              <a:ext uri="{FF2B5EF4-FFF2-40B4-BE49-F238E27FC236}">
                <a16:creationId xmlns:a16="http://schemas.microsoft.com/office/drawing/2014/main" id="{465C094B-79D0-0D60-8548-55FE235FF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3" y="86894"/>
            <a:ext cx="11095630" cy="6665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22B2D-AADC-D755-0A55-67A5BB67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Health Problems Group</a:t>
            </a:r>
          </a:p>
        </p:txBody>
      </p:sp>
    </p:spTree>
    <p:extLst>
      <p:ext uri="{BB962C8B-B14F-4D97-AF65-F5344CB8AC3E}">
        <p14:creationId xmlns:p14="http://schemas.microsoft.com/office/powerpoint/2010/main" val="301893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of Reminder Dialog Template VA-MATERNITY CARE COORDINATION:&#10;Under the MEDICATIONS REVIEW group:&#10;One option was added under &quot;Patient reports the following medication changes:&#10;-&quot;Patient's provider notified of changes in medication as appropriate&quot;">
            <a:extLst>
              <a:ext uri="{FF2B5EF4-FFF2-40B4-BE49-F238E27FC236}">
                <a16:creationId xmlns:a16="http://schemas.microsoft.com/office/drawing/2014/main" id="{C0E24929-5197-72FF-CF93-D7F373347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18" y="85777"/>
            <a:ext cx="11191164" cy="6772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B3C17-26C3-FF06-D6E6-A1E02610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Medications Review Group</a:t>
            </a:r>
          </a:p>
        </p:txBody>
      </p:sp>
    </p:spTree>
    <p:extLst>
      <p:ext uri="{BB962C8B-B14F-4D97-AF65-F5344CB8AC3E}">
        <p14:creationId xmlns:p14="http://schemas.microsoft.com/office/powerpoint/2010/main" val="492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of Reminder Dialog Template VA-MATERNITY CARE COORDINATION:&#10;In the Template, under the tobacco products group, The Tobacco Use Screening reminder dialog was added as an option to select.">
            <a:extLst>
              <a:ext uri="{FF2B5EF4-FFF2-40B4-BE49-F238E27FC236}">
                <a16:creationId xmlns:a16="http://schemas.microsoft.com/office/drawing/2014/main" id="{DF7E11F1-E126-599C-552D-B775334EC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79" y="-18855"/>
            <a:ext cx="11053010" cy="6748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05259E-74D0-1F61-14AC-8DD9B342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Tobacco Products Group</a:t>
            </a:r>
          </a:p>
        </p:txBody>
      </p:sp>
    </p:spTree>
    <p:extLst>
      <p:ext uri="{BB962C8B-B14F-4D97-AF65-F5344CB8AC3E}">
        <p14:creationId xmlns:p14="http://schemas.microsoft.com/office/powerpoint/2010/main" val="135157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of Reminder Dialog Template VA-MATERNITY CARE COORDINATION:&#10;Under the ALCOHOL USE group: The Alcohol Screen was added as an option to select.">
            <a:extLst>
              <a:ext uri="{FF2B5EF4-FFF2-40B4-BE49-F238E27FC236}">
                <a16:creationId xmlns:a16="http://schemas.microsoft.com/office/drawing/2014/main" id="{C611E846-4A6C-BF0A-D7B5-E74F74EB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113429"/>
            <a:ext cx="11245515" cy="6756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4FD69-A93F-96D3-0248-0993FE0E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Alcohol Use Group</a:t>
            </a:r>
          </a:p>
        </p:txBody>
      </p:sp>
    </p:spTree>
    <p:extLst>
      <p:ext uri="{BB962C8B-B14F-4D97-AF65-F5344CB8AC3E}">
        <p14:creationId xmlns:p14="http://schemas.microsoft.com/office/powerpoint/2010/main" val="244258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Talk Title Slide VA Maternity Care Coordination</vt:lpstr>
      <vt:lpstr>Contact Option</vt:lpstr>
      <vt:lpstr>EDD Calculator</vt:lpstr>
      <vt:lpstr>UpToDate EDD Calculator</vt:lpstr>
      <vt:lpstr>Pregnancy Complications Group</vt:lpstr>
      <vt:lpstr>Health Problems Group</vt:lpstr>
      <vt:lpstr>Medications Review Group</vt:lpstr>
      <vt:lpstr>Tobacco Products Group</vt:lpstr>
      <vt:lpstr>Alcohol Use Group</vt:lpstr>
      <vt:lpstr>Homelessness and Food Insecrity Group</vt:lpstr>
      <vt:lpstr>Depression and Suicide Group</vt:lpstr>
      <vt:lpstr>PTSD Group</vt:lpstr>
      <vt:lpstr>Safe Sleep and Sudden Infant Death Group</vt:lpstr>
      <vt:lpstr>Breast Feeding / Chest Feeding Group</vt:lpstr>
      <vt:lpstr>Pregnancy Related Classes Group</vt:lpstr>
      <vt:lpstr>Whole Health Section was added</vt:lpstr>
      <vt:lpstr>Followup Section Added</vt:lpstr>
      <vt:lpstr>Infant Information and Hospital Birth Center Groups</vt:lpstr>
      <vt:lpstr>Under Outcomes, Other Group was edited</vt:lpstr>
      <vt:lpstr>Updates to Pregnancy/Intentions/Contraception Reminder Dialog</vt:lpstr>
      <vt:lpstr>Reason Pregnancy Ended Group Edits</vt:lpstr>
      <vt:lpstr>Update to Lactation Status Reminder Dialog</vt:lpstr>
      <vt:lpstr>Lactation Reminder Dialog Edit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2023-08-21T19:14:06Z</dcterms:created>
  <dcterms:modified xsi:type="dcterms:W3CDTF">2023-08-28T13:05:56Z</dcterms:modified>
</cp:coreProperties>
</file>